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20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9E30CB-3D56-42AE-9D1A-006FEEEEFF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1417321"/>
          </a:xfrm>
        </p:spPr>
        <p:txBody>
          <a:bodyPr/>
          <a:lstStyle/>
          <a:p>
            <a:r>
              <a:rPr lang="en-US" dirty="0"/>
              <a:t>Functions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387C7F-4CF7-412F-9C0D-A7009BB48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3940" y="2426546"/>
            <a:ext cx="6400800" cy="462957"/>
          </a:xfrm>
        </p:spPr>
        <p:txBody>
          <a:bodyPr/>
          <a:lstStyle/>
          <a:p>
            <a:r>
              <a:rPr lang="fa-IR" dirty="0">
                <a:latin typeface="IRANSansWeb" panose="02040503050201020203" pitchFamily="18" charset="-78"/>
                <a:cs typeface="IRANSansWeb" panose="02040503050201020203" pitchFamily="18" charset="-78"/>
              </a:rPr>
              <a:t>توابعی که پارامتر ورودی </a:t>
            </a:r>
            <a:r>
              <a:rPr lang="fa-IR" dirty="0">
                <a:solidFill>
                  <a:srgbClr val="FF0000"/>
                </a:solidFill>
                <a:latin typeface="IRANSansWeb" panose="02040503050201020203" pitchFamily="18" charset="-78"/>
                <a:cs typeface="IRANSansWeb" panose="02040503050201020203" pitchFamily="18" charset="-78"/>
              </a:rPr>
              <a:t>ندارند</a:t>
            </a:r>
            <a:r>
              <a:rPr lang="fa-IR" dirty="0">
                <a:latin typeface="IRANSansWeb" panose="02040503050201020203" pitchFamily="18" charset="-78"/>
                <a:cs typeface="IRANSansWeb" panose="02040503050201020203" pitchFamily="18" charset="-78"/>
              </a:rPr>
              <a:t> و خروجی نیز </a:t>
            </a:r>
            <a:r>
              <a:rPr lang="fa-IR" dirty="0">
                <a:solidFill>
                  <a:srgbClr val="FF0000"/>
                </a:solidFill>
                <a:latin typeface="IRANSansWeb" panose="02040503050201020203" pitchFamily="18" charset="-78"/>
                <a:cs typeface="IRANSansWeb" panose="02040503050201020203" pitchFamily="18" charset="-78"/>
              </a:rPr>
              <a:t>ندارند</a:t>
            </a:r>
            <a:endParaRPr lang="en-US" dirty="0">
              <a:solidFill>
                <a:srgbClr val="FF0000"/>
              </a:solidFill>
              <a:latin typeface="IRANSansWeb" panose="02040503050201020203" pitchFamily="18" charset="-78"/>
              <a:cs typeface="IRANSansWeb" panose="02040503050201020203" pitchFamily="18" charset="-78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00A8EAB-32C2-41AF-92D1-C78CC4BCBF46}"/>
              </a:ext>
            </a:extLst>
          </p:cNvPr>
          <p:cNvSpPr txBox="1">
            <a:spLocks/>
          </p:cNvSpPr>
          <p:nvPr/>
        </p:nvSpPr>
        <p:spPr>
          <a:xfrm>
            <a:off x="793940" y="3536354"/>
            <a:ext cx="6400800" cy="46295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fa-IR" dirty="0">
                <a:latin typeface="IRANSansWeb" panose="02040503050201020203" pitchFamily="18" charset="-78"/>
                <a:cs typeface="IRANSansWeb" panose="02040503050201020203" pitchFamily="18" charset="-78"/>
              </a:rPr>
              <a:t>توابعی که </a:t>
            </a:r>
            <a:r>
              <a:rPr lang="fa-IR" u="sng" dirty="0">
                <a:latin typeface="IRANSansWeb" panose="02040503050201020203" pitchFamily="18" charset="-78"/>
                <a:cs typeface="IRANSansWeb" panose="02040503050201020203" pitchFamily="18" charset="-78"/>
              </a:rPr>
              <a:t>هم</a:t>
            </a:r>
            <a:r>
              <a:rPr lang="fa-IR" dirty="0">
                <a:latin typeface="IRANSansWeb" panose="02040503050201020203" pitchFamily="18" charset="-78"/>
                <a:cs typeface="IRANSansWeb" panose="02040503050201020203" pitchFamily="18" charset="-78"/>
              </a:rPr>
              <a:t> پارامتر ورودی </a:t>
            </a:r>
            <a:r>
              <a:rPr lang="fa-IR" dirty="0">
                <a:solidFill>
                  <a:schemeClr val="tx1"/>
                </a:solidFill>
                <a:latin typeface="IRANSansWeb" panose="02040503050201020203" pitchFamily="18" charset="-78"/>
                <a:cs typeface="IRANSansWeb" panose="02040503050201020203" pitchFamily="18" charset="-78"/>
              </a:rPr>
              <a:t>دارند</a:t>
            </a:r>
            <a:r>
              <a:rPr lang="fa-IR" dirty="0">
                <a:latin typeface="IRANSansWeb" panose="02040503050201020203" pitchFamily="18" charset="-78"/>
                <a:cs typeface="IRANSansWeb" panose="02040503050201020203" pitchFamily="18" charset="-78"/>
              </a:rPr>
              <a:t> و </a:t>
            </a:r>
            <a:r>
              <a:rPr lang="fa-IR" u="sng" dirty="0">
                <a:latin typeface="IRANSansWeb" panose="02040503050201020203" pitchFamily="18" charset="-78"/>
                <a:cs typeface="IRANSansWeb" panose="02040503050201020203" pitchFamily="18" charset="-78"/>
              </a:rPr>
              <a:t>هم</a:t>
            </a:r>
            <a:r>
              <a:rPr lang="fa-IR" dirty="0">
                <a:latin typeface="IRANSansWeb" panose="02040503050201020203" pitchFamily="18" charset="-78"/>
                <a:cs typeface="IRANSansWeb" panose="02040503050201020203" pitchFamily="18" charset="-78"/>
              </a:rPr>
              <a:t> خروجی </a:t>
            </a:r>
            <a:r>
              <a:rPr lang="fa-IR" dirty="0">
                <a:solidFill>
                  <a:schemeClr val="tx1"/>
                </a:solidFill>
                <a:latin typeface="IRANSansWeb" panose="02040503050201020203" pitchFamily="18" charset="-78"/>
                <a:cs typeface="IRANSansWeb" panose="02040503050201020203" pitchFamily="18" charset="-78"/>
              </a:rPr>
              <a:t>دارند</a:t>
            </a:r>
            <a:endParaRPr lang="en-US" dirty="0">
              <a:solidFill>
                <a:schemeClr val="tx1"/>
              </a:solidFill>
              <a:latin typeface="IRANSansWeb" panose="02040503050201020203" pitchFamily="18" charset="-78"/>
              <a:cs typeface="IRANSansWeb" panose="02040503050201020203" pitchFamily="18" charset="-78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C6802126-0414-4FE8-B40E-3FC96062E313}"/>
              </a:ext>
            </a:extLst>
          </p:cNvPr>
          <p:cNvSpPr txBox="1">
            <a:spLocks/>
          </p:cNvSpPr>
          <p:nvPr/>
        </p:nvSpPr>
        <p:spPr>
          <a:xfrm>
            <a:off x="793940" y="2981450"/>
            <a:ext cx="6400800" cy="46295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fa-IR" dirty="0">
                <a:latin typeface="IRANSansWeb" panose="02040503050201020203" pitchFamily="18" charset="-78"/>
                <a:cs typeface="IRANSansWeb" panose="02040503050201020203" pitchFamily="18" charset="-78"/>
              </a:rPr>
              <a:t>توابعی که پارامتر ورودی </a:t>
            </a:r>
            <a:r>
              <a:rPr lang="fa-IR" dirty="0">
                <a:solidFill>
                  <a:schemeClr val="tx1"/>
                </a:solidFill>
                <a:latin typeface="IRANSansWeb" panose="02040503050201020203" pitchFamily="18" charset="-78"/>
                <a:cs typeface="IRANSansWeb" panose="02040503050201020203" pitchFamily="18" charset="-78"/>
              </a:rPr>
              <a:t>دارند</a:t>
            </a:r>
            <a:r>
              <a:rPr lang="fa-IR" dirty="0">
                <a:latin typeface="IRANSansWeb" panose="02040503050201020203" pitchFamily="18" charset="-78"/>
                <a:cs typeface="IRANSansWeb" panose="02040503050201020203" pitchFamily="18" charset="-78"/>
              </a:rPr>
              <a:t> ولی خروجی </a:t>
            </a:r>
            <a:r>
              <a:rPr lang="fa-IR" dirty="0">
                <a:solidFill>
                  <a:srgbClr val="FF0000"/>
                </a:solidFill>
                <a:latin typeface="IRANSansWeb" panose="02040503050201020203" pitchFamily="18" charset="-78"/>
                <a:cs typeface="IRANSansWeb" panose="02040503050201020203" pitchFamily="18" charset="-78"/>
              </a:rPr>
              <a:t>ندارند</a:t>
            </a:r>
            <a:endParaRPr lang="en-US" dirty="0">
              <a:solidFill>
                <a:srgbClr val="FF0000"/>
              </a:solidFill>
              <a:latin typeface="IRANSansWeb" panose="02040503050201020203" pitchFamily="18" charset="-78"/>
              <a:cs typeface="IRANSansWeb" panose="02040503050201020203" pitchFamily="18" charset="-78"/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9B559E3-0F1F-46E1-BB74-EB79A8FB8211}"/>
              </a:ext>
            </a:extLst>
          </p:cNvPr>
          <p:cNvSpPr txBox="1">
            <a:spLocks/>
          </p:cNvSpPr>
          <p:nvPr/>
        </p:nvSpPr>
        <p:spPr>
          <a:xfrm>
            <a:off x="793940" y="4091258"/>
            <a:ext cx="6400800" cy="46295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fa-IR" dirty="0">
                <a:latin typeface="IRANSansWeb" panose="02040503050201020203" pitchFamily="18" charset="-78"/>
                <a:cs typeface="IRANSansWeb" panose="02040503050201020203" pitchFamily="18" charset="-78"/>
              </a:rPr>
              <a:t>توابعی که پارامتر ورودی </a:t>
            </a:r>
            <a:r>
              <a:rPr lang="fa-IR" dirty="0">
                <a:solidFill>
                  <a:srgbClr val="FF0000"/>
                </a:solidFill>
                <a:latin typeface="IRANSansWeb" panose="02040503050201020203" pitchFamily="18" charset="-78"/>
                <a:cs typeface="IRANSansWeb" panose="02040503050201020203" pitchFamily="18" charset="-78"/>
              </a:rPr>
              <a:t>ندارند</a:t>
            </a:r>
            <a:r>
              <a:rPr lang="fa-IR" dirty="0">
                <a:latin typeface="IRANSansWeb" panose="02040503050201020203" pitchFamily="18" charset="-78"/>
                <a:cs typeface="IRANSansWeb" panose="02040503050201020203" pitchFamily="18" charset="-78"/>
              </a:rPr>
              <a:t> ولی خروجی </a:t>
            </a:r>
            <a:r>
              <a:rPr lang="fa-IR" dirty="0">
                <a:solidFill>
                  <a:schemeClr val="tx1"/>
                </a:solidFill>
                <a:latin typeface="IRANSansWeb" panose="02040503050201020203" pitchFamily="18" charset="-78"/>
                <a:cs typeface="IRANSansWeb" panose="02040503050201020203" pitchFamily="18" charset="-78"/>
              </a:rPr>
              <a:t>دارند</a:t>
            </a:r>
            <a:endParaRPr lang="en-US" dirty="0">
              <a:solidFill>
                <a:schemeClr val="tx1"/>
              </a:solidFill>
              <a:latin typeface="IRANSansWeb" panose="02040503050201020203" pitchFamily="18" charset="-78"/>
              <a:cs typeface="IRANSansWeb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42042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/>
      <p:bldP spid="9" grpId="0"/>
    </p:bldLst>
  </p:timing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5</TotalTime>
  <Words>36</Words>
  <Application>Microsoft Office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Century Gothic</vt:lpstr>
      <vt:lpstr>IRANSansWeb</vt:lpstr>
      <vt:lpstr>Wingdings 3</vt:lpstr>
      <vt:lpstr>Slice</vt:lpstr>
      <vt:lpstr>Functions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Functions</dc:title>
  <dc:creator>TheCodeNinja</dc:creator>
  <cp:lastModifiedBy>TheCodeNinja</cp:lastModifiedBy>
  <cp:revision>2</cp:revision>
  <dcterms:created xsi:type="dcterms:W3CDTF">2020-09-07T10:23:37Z</dcterms:created>
  <dcterms:modified xsi:type="dcterms:W3CDTF">2020-09-07T10:29:07Z</dcterms:modified>
</cp:coreProperties>
</file>